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69" r:id="rId9"/>
    <p:sldId id="268" r:id="rId10"/>
    <p:sldId id="271" r:id="rId11"/>
    <p:sldId id="264" r:id="rId12"/>
    <p:sldId id="262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-62" y="-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về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so sánh và đối chiếu các thuật toán sắp xếp ngoài phổ biến.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đề xuất một giải pháp cho vấn đề mất mát dữ liệu trong External Sort.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giải thích cách sử dụng thuật toán sắp xếp ngoài để sắp xếp dữ liệu có kích thước lớn.</a:t>
            </a:r>
          </a:p>
          <a:p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External Sort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loại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sao</a:t>
            </a:r>
            <a:r>
              <a:rPr lang="en-US" sz="3200" dirty="0" smtClean="0"/>
              <a:t> </a:t>
            </a:r>
            <a:r>
              <a:rPr lang="en-US" sz="3200" dirty="0" err="1" smtClean="0"/>
              <a:t>gọi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ngoại</a:t>
            </a:r>
            <a:r>
              <a:rPr lang="en-US" sz="3200" dirty="0" smtClean="0"/>
              <a:t>? </a:t>
            </a:r>
          </a:p>
          <a:p>
            <a:r>
              <a:rPr lang="en-US" sz="3200" dirty="0" err="1" smtClean="0"/>
              <a:t>Vì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vượt</a:t>
            </a:r>
            <a:r>
              <a:rPr lang="en-US" sz="3200" dirty="0" smtClean="0"/>
              <a:t> </a:t>
            </a:r>
            <a:r>
              <a:rPr lang="en-US" sz="3200" dirty="0" err="1" smtClean="0"/>
              <a:t>quá</a:t>
            </a:r>
            <a:r>
              <a:rPr lang="en-US" sz="3200" dirty="0" smtClean="0"/>
              <a:t> </a:t>
            </a:r>
            <a:r>
              <a:rPr lang="en-US" sz="3200" dirty="0" err="1" smtClean="0"/>
              <a:t>khả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, </a:t>
            </a:r>
            <a:r>
              <a:rPr lang="en-US" sz="3200" dirty="0" err="1" smtClean="0"/>
              <a:t>chúng</a:t>
            </a:r>
            <a:r>
              <a:rPr lang="en-US" sz="3200" dirty="0" smtClean="0"/>
              <a:t> ta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nhờ</a:t>
            </a:r>
            <a:r>
              <a:rPr lang="en-US" sz="3200" dirty="0" smtClean="0"/>
              <a:t> </a:t>
            </a:r>
            <a:r>
              <a:rPr lang="en-US" sz="3200" dirty="0" err="1" smtClean="0"/>
              <a:t>sự</a:t>
            </a:r>
            <a:r>
              <a:rPr lang="en-US" sz="3200" dirty="0" smtClean="0"/>
              <a:t> </a:t>
            </a:r>
            <a:r>
              <a:rPr lang="en-US" sz="3200" dirty="0" err="1" smtClean="0"/>
              <a:t>hỗ</a:t>
            </a:r>
            <a:r>
              <a:rPr lang="en-US" sz="3200" dirty="0" smtClean="0"/>
              <a:t> </a:t>
            </a:r>
            <a:r>
              <a:rPr lang="en-US" sz="3200" dirty="0" err="1" smtClean="0"/>
              <a:t>trợ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ngoài</a:t>
            </a:r>
            <a:r>
              <a:rPr lang="en-US" sz="3200" dirty="0" smtClean="0"/>
              <a:t> (ổ </a:t>
            </a:r>
            <a:r>
              <a:rPr lang="en-US" sz="3200" dirty="0" err="1" smtClean="0"/>
              <a:t>đĩa</a:t>
            </a:r>
            <a:r>
              <a:rPr lang="en-US" sz="3200" dirty="0" smtClean="0"/>
              <a:t>)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giải</a:t>
            </a:r>
            <a:r>
              <a:rPr lang="en-US" sz="3200" dirty="0" smtClean="0"/>
              <a:t> </a:t>
            </a:r>
            <a:r>
              <a:rPr lang="en-US" sz="3200" dirty="0" err="1" smtClean="0"/>
              <a:t>quyết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ba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chính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•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/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lại với 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26519"/>
              </p:ext>
            </p:extLst>
          </p:nvPr>
        </p:nvGraphicFramePr>
        <p:xfrm>
          <a:off x="1205523" y="2759482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516923" y="2329962"/>
            <a:ext cx="360485" cy="31388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86808" y="36986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1969477" y="3009927"/>
            <a:ext cx="917331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3709</TotalTime>
  <Words>559</Words>
  <Application>Microsoft Office PowerPoint</Application>
  <PresentationFormat>Custom</PresentationFormat>
  <Paragraphs>66</Paragraphs>
  <Slides>14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Adjacency</vt:lpstr>
      <vt:lpstr>SẮP XẾP NGOẠI (External Sort)</vt:lpstr>
      <vt:lpstr>Dẫn nhập và đặt vấn đề</vt:lpstr>
      <vt:lpstr>Lí do có sắp xếp ngoại?</vt:lpstr>
      <vt:lpstr>Mô tả thuật toán</vt:lpstr>
      <vt:lpstr>Mô tả thuật toán</vt:lpstr>
      <vt:lpstr>Kỹ thuật K-way merge sort</vt:lpstr>
      <vt:lpstr>PowerPoint Presentation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 về nhà nhẹ nhàng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54</cp:revision>
  <dcterms:created xsi:type="dcterms:W3CDTF">2023-09-19T06:14:17Z</dcterms:created>
  <dcterms:modified xsi:type="dcterms:W3CDTF">2023-09-28T11:31:52Z</dcterms:modified>
</cp:coreProperties>
</file>